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6"/>
    <p:sldId id="257" r:id="rId17"/>
    <p:sldId id="258" r:id="rId18"/>
  </p:sldIdLst>
  <p:sldSz cx="18288000" cy="10287000"/>
  <p:notesSz cx="6858000" cy="9144000"/>
  <p:embeddedFontLst>
    <p:embeddedFont>
      <p:font typeface="Glacial Indifference" charset="1" panose="00000000000000000000"/>
      <p:regular r:id="rId6"/>
    </p:embeddedFont>
    <p:embeddedFont>
      <p:font typeface="Glacial Indifference Bold" charset="1" panose="00000800000000000000"/>
      <p:regular r:id="rId7"/>
    </p:embeddedFont>
    <p:embeddedFont>
      <p:font typeface="Glacial Indifference Italics" charset="1" panose="00000000000000000000"/>
      <p:regular r:id="rId8"/>
    </p:embeddedFont>
    <p:embeddedFont>
      <p:font typeface="Glacial Indifference Bold Italics" charset="1" panose="00000800000000000000"/>
      <p:regular r:id="rId9"/>
    </p:embeddedFont>
    <p:embeddedFont>
      <p:font typeface="Arimo" charset="1" panose="020B0604020202020204"/>
      <p:regular r:id="rId10"/>
    </p:embeddedFont>
    <p:embeddedFont>
      <p:font typeface="Arimo Bold" charset="1" panose="020B0704020202020204"/>
      <p:regular r:id="rId11"/>
    </p:embeddedFont>
    <p:embeddedFont>
      <p:font typeface="Arimo Italics" charset="1" panose="020B0604020202090204"/>
      <p:regular r:id="rId12"/>
    </p:embeddedFont>
    <p:embeddedFont>
      <p:font typeface="Arimo Bold Italics" charset="1" panose="020B0704020202090204"/>
      <p:regular r:id="rId13"/>
    </p:embeddedFont>
    <p:embeddedFont>
      <p:font typeface="Quicksand" charset="1" panose="00000600000000000000"/>
      <p:regular r:id="rId14"/>
    </p:embeddedFont>
    <p:embeddedFont>
      <p:font typeface="Quicksand Bold" charset="1" panose="0000080000000000000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slides/slide1.xml" Type="http://schemas.openxmlformats.org/officeDocument/2006/relationships/slide"/><Relationship Id="rId17" Target="slides/slide2.xml" Type="http://schemas.openxmlformats.org/officeDocument/2006/relationships/slide"/><Relationship Id="rId18" Target="slides/slide3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84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122" r="0" b="0"/>
          <a:stretch>
            <a:fillRect/>
          </a:stretch>
        </p:blipFill>
        <p:spPr>
          <a:xfrm flipH="false" flipV="false" rot="-5400000">
            <a:off x="2130136" y="-2130136"/>
            <a:ext cx="10287000" cy="14547273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alphaModFix amt="84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122" r="0" b="0"/>
          <a:stretch>
            <a:fillRect/>
          </a:stretch>
        </p:blipFill>
        <p:spPr>
          <a:xfrm flipH="false" flipV="false" rot="-6045162">
            <a:off x="15742495" y="-3433222"/>
            <a:ext cx="10879552" cy="15385224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 rot="0">
            <a:off x="305290" y="324006"/>
            <a:ext cx="17677419" cy="9638988"/>
            <a:chOff x="0" y="0"/>
            <a:chExt cx="151883378" cy="82817631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151883380" cy="82817630"/>
            </a:xfrm>
            <a:custGeom>
              <a:avLst/>
              <a:gdLst/>
              <a:ahLst/>
              <a:cxnLst/>
              <a:rect r="r" b="b" t="t" l="l"/>
              <a:pathLst>
                <a:path h="82817630" w="151883380">
                  <a:moveTo>
                    <a:pt x="151657323" y="0"/>
                  </a:moveTo>
                  <a:lnTo>
                    <a:pt x="0" y="0"/>
                  </a:lnTo>
                  <a:lnTo>
                    <a:pt x="0" y="82817630"/>
                  </a:lnTo>
                  <a:lnTo>
                    <a:pt x="151883380" y="82817630"/>
                  </a:lnTo>
                  <a:lnTo>
                    <a:pt x="151883380" y="0"/>
                  </a:lnTo>
                  <a:lnTo>
                    <a:pt x="151657323" y="0"/>
                  </a:lnTo>
                  <a:close/>
                  <a:moveTo>
                    <a:pt x="151657323" y="82591573"/>
                  </a:moveTo>
                  <a:lnTo>
                    <a:pt x="228600" y="82591573"/>
                  </a:lnTo>
                  <a:lnTo>
                    <a:pt x="228600" y="228600"/>
                  </a:lnTo>
                  <a:lnTo>
                    <a:pt x="151657323" y="228600"/>
                  </a:lnTo>
                  <a:lnTo>
                    <a:pt x="151657323" y="82591573"/>
                  </a:lnTo>
                  <a:close/>
                </a:path>
              </a:pathLst>
            </a:custGeom>
            <a:solidFill>
              <a:srgbClr val="EFF7CF"/>
            </a:solidFill>
          </p:spPr>
        </p:sp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rcRect l="0" t="0" r="2911" b="11242"/>
          <a:stretch>
            <a:fillRect/>
          </a:stretch>
        </p:blipFill>
        <p:spPr>
          <a:xfrm flipH="false" flipV="false" rot="0">
            <a:off x="15433576" y="7620615"/>
            <a:ext cx="2520559" cy="2304279"/>
          </a:xfrm>
          <a:prstGeom prst="rect">
            <a:avLst/>
          </a:prstGeom>
        </p:spPr>
      </p:pic>
      <p:grpSp>
        <p:nvGrpSpPr>
          <p:cNvPr name="Group 7" id="7"/>
          <p:cNvGrpSpPr/>
          <p:nvPr/>
        </p:nvGrpSpPr>
        <p:grpSpPr>
          <a:xfrm rot="0">
            <a:off x="2049007" y="2793992"/>
            <a:ext cx="14189985" cy="3950829"/>
            <a:chOff x="0" y="0"/>
            <a:chExt cx="8187338" cy="2279549"/>
          </a:xfrm>
        </p:grpSpPr>
        <p:sp>
          <p:nvSpPr>
            <p:cNvPr name="Freeform 8" id="8"/>
            <p:cNvSpPr/>
            <p:nvPr/>
          </p:nvSpPr>
          <p:spPr>
            <a:xfrm>
              <a:off x="0" y="0"/>
              <a:ext cx="8187337" cy="2279549"/>
            </a:xfrm>
            <a:custGeom>
              <a:avLst/>
              <a:gdLst/>
              <a:ahLst/>
              <a:cxnLst/>
              <a:rect r="r" b="b" t="t" l="l"/>
              <a:pathLst>
                <a:path h="2279549" w="8187337">
                  <a:moveTo>
                    <a:pt x="0" y="0"/>
                  </a:moveTo>
                  <a:lnTo>
                    <a:pt x="8187337" y="0"/>
                  </a:lnTo>
                  <a:lnTo>
                    <a:pt x="8187337" y="2279549"/>
                  </a:lnTo>
                  <a:lnTo>
                    <a:pt x="0" y="2279549"/>
                  </a:lnTo>
                  <a:close/>
                </a:path>
              </a:pathLst>
            </a:custGeom>
            <a:solidFill>
              <a:srgbClr val="EFF7CF">
                <a:alpha val="40000"/>
              </a:srgbClr>
            </a:solidFill>
          </p:spPr>
        </p:sp>
      </p:grpSp>
      <p:sp>
        <p:nvSpPr>
          <p:cNvPr name="TextBox 9" id="9"/>
          <p:cNvSpPr txBox="true"/>
          <p:nvPr/>
        </p:nvSpPr>
        <p:spPr>
          <a:xfrm rot="0">
            <a:off x="4018820" y="4342369"/>
            <a:ext cx="10528453" cy="806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00"/>
              </a:lnSpc>
              <a:spcBef>
                <a:spcPct val="0"/>
              </a:spcBef>
            </a:pPr>
            <a:r>
              <a:rPr lang="en-US" sz="5000" spc="450">
                <a:solidFill>
                  <a:srgbClr val="3A312F"/>
                </a:solidFill>
                <a:latin typeface="Glacial Indifference Bold"/>
              </a:rPr>
              <a:t>TÍTULO</a:t>
            </a:r>
          </a:p>
        </p:txBody>
      </p:sp>
      <p:pic>
        <p:nvPicPr>
          <p:cNvPr name="Picture 10" id="10"/>
          <p:cNvPicPr>
            <a:picLocks noChangeAspect="true"/>
          </p:cNvPicPr>
          <p:nvPr/>
        </p:nvPicPr>
        <p:blipFill>
          <a:blip r:embed="rId7"/>
          <a:srcRect l="9893" t="18724" r="10643" b="21236"/>
          <a:stretch>
            <a:fillRect/>
          </a:stretch>
        </p:blipFill>
        <p:spPr>
          <a:xfrm flipH="false" flipV="false" rot="0">
            <a:off x="343390" y="362106"/>
            <a:ext cx="2827561" cy="1602284"/>
          </a:xfrm>
          <a:prstGeom prst="rect">
            <a:avLst/>
          </a:prstGeom>
        </p:spPr>
      </p:pic>
      <p:sp>
        <p:nvSpPr>
          <p:cNvPr name="TextBox 11" id="11"/>
          <p:cNvSpPr txBox="true"/>
          <p:nvPr/>
        </p:nvSpPr>
        <p:spPr>
          <a:xfrm rot="0">
            <a:off x="3012688" y="8150860"/>
            <a:ext cx="10287000" cy="11074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480"/>
              </a:lnSpc>
            </a:pPr>
            <a:r>
              <a:rPr lang="en-US" sz="3500" spc="315">
                <a:solidFill>
                  <a:srgbClr val="000000"/>
                </a:solidFill>
                <a:latin typeface="Quicksand"/>
              </a:rPr>
              <a:t>Orientador(a): </a:t>
            </a:r>
          </a:p>
          <a:p>
            <a:pPr>
              <a:lnSpc>
                <a:spcPts val="4480"/>
              </a:lnSpc>
            </a:pPr>
            <a:r>
              <a:rPr lang="en-US" sz="3500" spc="315">
                <a:solidFill>
                  <a:srgbClr val="000000"/>
                </a:solidFill>
                <a:latin typeface="Quicksand"/>
              </a:rPr>
              <a:t>Co-orientador(a): 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3012688" y="7000644"/>
            <a:ext cx="12262625" cy="1001087"/>
            <a:chOff x="0" y="0"/>
            <a:chExt cx="2328407" cy="190085"/>
          </a:xfrm>
        </p:grpSpPr>
        <p:sp>
          <p:nvSpPr>
            <p:cNvPr name="Freeform 13" id="13"/>
            <p:cNvSpPr/>
            <p:nvPr/>
          </p:nvSpPr>
          <p:spPr>
            <a:xfrm>
              <a:off x="0" y="0"/>
              <a:ext cx="2328407" cy="190085"/>
            </a:xfrm>
            <a:custGeom>
              <a:avLst/>
              <a:gdLst/>
              <a:ahLst/>
              <a:cxnLst/>
              <a:rect r="r" b="b" t="t" l="l"/>
              <a:pathLst>
                <a:path h="190085" w="2328407">
                  <a:moveTo>
                    <a:pt x="0" y="0"/>
                  </a:moveTo>
                  <a:lnTo>
                    <a:pt x="2328407" y="0"/>
                  </a:lnTo>
                  <a:lnTo>
                    <a:pt x="2328407" y="190085"/>
                  </a:lnTo>
                  <a:lnTo>
                    <a:pt x="0" y="190085"/>
                  </a:lnTo>
                  <a:close/>
                </a:path>
              </a:pathLst>
            </a:custGeom>
            <a:solidFill>
              <a:srgbClr val="EFF7CF"/>
            </a:solidFill>
          </p:spPr>
        </p:sp>
      </p:grpSp>
      <p:sp>
        <p:nvSpPr>
          <p:cNvPr name="TextBox 14" id="14"/>
          <p:cNvSpPr txBox="true"/>
          <p:nvPr/>
        </p:nvSpPr>
        <p:spPr>
          <a:xfrm rot="0">
            <a:off x="4992794" y="7218930"/>
            <a:ext cx="8822147" cy="545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500" spc="315">
                <a:solidFill>
                  <a:srgbClr val="000000"/>
                </a:solidFill>
                <a:latin typeface="Quicksand Bold"/>
              </a:rPr>
              <a:t>MESTRAND0(A):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05290" y="324006"/>
            <a:ext cx="17677419" cy="9638988"/>
            <a:chOff x="0" y="0"/>
            <a:chExt cx="151883378" cy="82817631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151883380" cy="82817630"/>
            </a:xfrm>
            <a:custGeom>
              <a:avLst/>
              <a:gdLst/>
              <a:ahLst/>
              <a:cxnLst/>
              <a:rect r="r" b="b" t="t" l="l"/>
              <a:pathLst>
                <a:path h="82817630" w="151883380">
                  <a:moveTo>
                    <a:pt x="151657323" y="0"/>
                  </a:moveTo>
                  <a:lnTo>
                    <a:pt x="0" y="0"/>
                  </a:lnTo>
                  <a:lnTo>
                    <a:pt x="0" y="82817630"/>
                  </a:lnTo>
                  <a:lnTo>
                    <a:pt x="151883380" y="82817630"/>
                  </a:lnTo>
                  <a:lnTo>
                    <a:pt x="151883380" y="0"/>
                  </a:lnTo>
                  <a:lnTo>
                    <a:pt x="151657323" y="0"/>
                  </a:lnTo>
                  <a:close/>
                  <a:moveTo>
                    <a:pt x="151657323" y="82591573"/>
                  </a:moveTo>
                  <a:lnTo>
                    <a:pt x="228600" y="82591573"/>
                  </a:lnTo>
                  <a:lnTo>
                    <a:pt x="228600" y="228600"/>
                  </a:lnTo>
                  <a:lnTo>
                    <a:pt x="151657323" y="228600"/>
                  </a:lnTo>
                  <a:lnTo>
                    <a:pt x="151657323" y="82591573"/>
                  </a:lnTo>
                  <a:close/>
                </a:path>
              </a:pathLst>
            </a:custGeom>
            <a:solidFill>
              <a:srgbClr val="EFF7CF"/>
            </a:solidFill>
          </p:spPr>
        </p:sp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2">
            <a:alphaModFix amt="84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12977" r="62115" b="0"/>
          <a:stretch>
            <a:fillRect/>
          </a:stretch>
        </p:blipFill>
        <p:spPr>
          <a:xfrm flipH="false" flipV="false" rot="0">
            <a:off x="0" y="0"/>
            <a:ext cx="2360436" cy="7676993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>
            <a:alphaModFix amt="84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122" r="0" b="0"/>
          <a:stretch>
            <a:fillRect/>
          </a:stretch>
        </p:blipFill>
        <p:spPr>
          <a:xfrm flipH="false" flipV="false" rot="-5400000">
            <a:off x="-2362857" y="6208012"/>
            <a:ext cx="3913021" cy="5533566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4993545" y="616506"/>
            <a:ext cx="10528453" cy="7862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88"/>
              </a:lnSpc>
              <a:spcBef>
                <a:spcPct val="0"/>
              </a:spcBef>
            </a:pPr>
            <a:r>
              <a:rPr lang="en-US" sz="4913" spc="442">
                <a:solidFill>
                  <a:srgbClr val="3A312F"/>
                </a:solidFill>
                <a:latin typeface="Glacial Indifference Bold"/>
              </a:rPr>
              <a:t>TÍTULO</a:t>
            </a:r>
          </a:p>
        </p:txBody>
      </p:sp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rcRect l="0" t="0" r="2911" b="11242"/>
          <a:stretch>
            <a:fillRect/>
          </a:stretch>
        </p:blipFill>
        <p:spPr>
          <a:xfrm flipH="false" flipV="false" rot="0">
            <a:off x="16489302" y="8554983"/>
            <a:ext cx="1455308" cy="133043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05290" y="324006"/>
            <a:ext cx="17677419" cy="9638988"/>
            <a:chOff x="0" y="0"/>
            <a:chExt cx="151883378" cy="82817631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151883380" cy="82817630"/>
            </a:xfrm>
            <a:custGeom>
              <a:avLst/>
              <a:gdLst/>
              <a:ahLst/>
              <a:cxnLst/>
              <a:rect r="r" b="b" t="t" l="l"/>
              <a:pathLst>
                <a:path h="82817630" w="151883380">
                  <a:moveTo>
                    <a:pt x="151657323" y="0"/>
                  </a:moveTo>
                  <a:lnTo>
                    <a:pt x="0" y="0"/>
                  </a:lnTo>
                  <a:lnTo>
                    <a:pt x="0" y="82817630"/>
                  </a:lnTo>
                  <a:lnTo>
                    <a:pt x="151883380" y="82817630"/>
                  </a:lnTo>
                  <a:lnTo>
                    <a:pt x="151883380" y="0"/>
                  </a:lnTo>
                  <a:lnTo>
                    <a:pt x="151657323" y="0"/>
                  </a:lnTo>
                  <a:close/>
                  <a:moveTo>
                    <a:pt x="151657323" y="82591573"/>
                  </a:moveTo>
                  <a:lnTo>
                    <a:pt x="228600" y="82591573"/>
                  </a:lnTo>
                  <a:lnTo>
                    <a:pt x="228600" y="228600"/>
                  </a:lnTo>
                  <a:lnTo>
                    <a:pt x="151657323" y="228600"/>
                  </a:lnTo>
                  <a:lnTo>
                    <a:pt x="151657323" y="82591573"/>
                  </a:lnTo>
                  <a:close/>
                </a:path>
              </a:pathLst>
            </a:custGeom>
            <a:solidFill>
              <a:srgbClr val="EFF7CF"/>
            </a:solidFill>
          </p:spPr>
        </p:sp>
      </p:grpSp>
      <p:sp>
        <p:nvSpPr>
          <p:cNvPr name="TextBox 4" id="4"/>
          <p:cNvSpPr txBox="true"/>
          <p:nvPr/>
        </p:nvSpPr>
        <p:spPr>
          <a:xfrm rot="0">
            <a:off x="3879773" y="616506"/>
            <a:ext cx="10528453" cy="7862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88"/>
              </a:lnSpc>
              <a:spcBef>
                <a:spcPct val="0"/>
              </a:spcBef>
            </a:pPr>
            <a:r>
              <a:rPr lang="en-US" sz="4913" spc="442">
                <a:solidFill>
                  <a:srgbClr val="3A312F"/>
                </a:solidFill>
                <a:latin typeface="Glacial Indifference Bold"/>
              </a:rPr>
              <a:t>TÍTULO</a:t>
            </a:r>
          </a:p>
        </p:txBody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2"/>
          <a:srcRect l="0" t="0" r="2911" b="11242"/>
          <a:stretch>
            <a:fillRect/>
          </a:stretch>
        </p:blipFill>
        <p:spPr>
          <a:xfrm flipH="false" flipV="false" rot="0">
            <a:off x="16489302" y="8554983"/>
            <a:ext cx="1455308" cy="133043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DAEkBhv37-w</dc:identifier>
  <dcterms:modified xsi:type="dcterms:W3CDTF">2011-08-01T06:04:30Z</dcterms:modified>
  <cp:revision>1</cp:revision>
  <dc:title>Modelo PowerPoint-apresentação qualificação/defesa</dc:title>
</cp:coreProperties>
</file>